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69" r:id="rId4"/>
    <p:sldId id="270" r:id="rId5"/>
    <p:sldId id="267" r:id="rId6"/>
  </p:sldIdLst>
  <p:sldSz cx="12192000" cy="6858000"/>
  <p:notesSz cx="6858000" cy="9144000"/>
  <p:defaultTextStyle>
    <a:defPPr>
      <a:defRPr lang="en-G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3"/>
    <p:restoredTop sz="95768"/>
  </p:normalViewPr>
  <p:slideViewPr>
    <p:cSldViewPr snapToGrid="0">
      <p:cViewPr varScale="1">
        <p:scale>
          <a:sx n="83" d="100"/>
          <a:sy n="83" d="100"/>
        </p:scale>
        <p:origin x="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CF546-4958-56C4-D516-4858A8505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63737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G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19CBD-95F8-702A-D2E4-6A61EEE4D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9700" y="3221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GE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4A1171D-02BC-EA7F-CD0A-B2280E36A3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9209" y="249298"/>
            <a:ext cx="1321512" cy="5109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CB343A0-B2F6-BDE9-D64C-EA77E07041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3270" t="24557" r="12553" b="27386"/>
          <a:stretch/>
        </p:blipFill>
        <p:spPr>
          <a:xfrm>
            <a:off x="134551" y="114077"/>
            <a:ext cx="1518376" cy="6414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A651C0C-87CA-75FB-53E1-17B50A7FA1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24062" y="223898"/>
            <a:ext cx="1795438" cy="53167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A18A49D-B333-3159-2E27-9E22B0F995B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488971" y="3643943"/>
            <a:ext cx="3214057" cy="321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90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5235C-4F8C-667C-C958-23AB4EACE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59E70E-7866-EB4C-5D0F-80D7D0E6D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59574-0053-E4C1-CEB8-FDC382EF4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17CD-4A1D-7042-AD07-3A996A24D170}" type="datetimeFigureOut">
              <a:rPr lang="en-GE" smtClean="0"/>
              <a:t>09/23/2023</a:t>
            </a:fld>
            <a:endParaRPr lang="en-G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EA164-CBF0-6E22-CD0B-4C0CD7A65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41937-ED84-7C81-F3F3-A1A5CF22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F5D69-441F-D04C-8FA0-BD85C2977EFA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153899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9A431E-ECAF-A1E9-85A5-DED8523EE3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9570AE-359C-D0C5-5E02-5EB1265AC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A2575-3F9A-F7F3-3F7C-BA669A25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17CD-4A1D-7042-AD07-3A996A24D170}" type="datetimeFigureOut">
              <a:rPr lang="en-GE" smtClean="0"/>
              <a:t>09/23/2023</a:t>
            </a:fld>
            <a:endParaRPr lang="en-G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DCC76-5BB9-AE2C-78A6-913A5320C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4D7F2-041D-52B3-E524-B448CDA37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F5D69-441F-D04C-8FA0-BD85C2977EFA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252811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4D0B8-7BF2-1466-FC40-87EA439A8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3A26A-6DCD-B485-1171-18D501978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17CD-4A1D-7042-AD07-3A996A24D170}" type="datetimeFigureOut">
              <a:rPr lang="en-GE" smtClean="0"/>
              <a:t>09/23/2023</a:t>
            </a:fld>
            <a:endParaRPr lang="en-G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56A35-C213-4E0F-04C0-A8D40AE37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371DD-CBCE-6658-DD06-B72765B3A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F5D69-441F-D04C-8FA0-BD85C2977EFA}" type="slidenum">
              <a:rPr lang="en-GE" smtClean="0"/>
              <a:t>‹#›</a:t>
            </a:fld>
            <a:endParaRPr lang="en-G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C04B1B-E82E-7731-EC64-0B076EB43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239121" y="-781984"/>
            <a:ext cx="9685809" cy="9685809"/>
          </a:xfrm>
          <a:prstGeom prst="rect">
            <a:avLst/>
          </a:prstGeom>
          <a:noFill/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5084E5-58A5-3D78-D4D8-0983BF4D3B84}"/>
              </a:ext>
            </a:extLst>
          </p:cNvPr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2">
            <a:extLst>
              <a:ext uri="{FF2B5EF4-FFF2-40B4-BE49-F238E27FC236}">
                <a16:creationId xmlns:a16="http://schemas.microsoft.com/office/drawing/2014/main" id="{0C4421B8-B476-7485-18E0-57914AE8E141}"/>
              </a:ext>
            </a:extLst>
          </p:cNvPr>
          <p:cNvSpPr txBox="1">
            <a:spLocks/>
          </p:cNvSpPr>
          <p:nvPr userDrawn="1"/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58901BE-80B3-CF31-F329-652250818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11232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GE" dirty="0"/>
          </a:p>
        </p:txBody>
      </p:sp>
    </p:spTree>
    <p:extLst>
      <p:ext uri="{BB962C8B-B14F-4D97-AF65-F5344CB8AC3E}">
        <p14:creationId xmlns:p14="http://schemas.microsoft.com/office/powerpoint/2010/main" val="61076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F10C9-C53F-BBA8-ADCB-3CE865D08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46D0C-F7B9-3CC9-5F63-4A77C5ACC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14550-495A-8904-6988-DF1D47D28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17CD-4A1D-7042-AD07-3A996A24D170}" type="datetimeFigureOut">
              <a:rPr lang="en-GE" smtClean="0"/>
              <a:t>09/23/2023</a:t>
            </a:fld>
            <a:endParaRPr lang="en-G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49204-15E7-0CF5-4DCC-5A09312F7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F55DF-658C-38D5-F957-77E8C5359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F5D69-441F-D04C-8FA0-BD85C2977EFA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365408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D732-B236-2E19-3FC2-3A2515766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359F2-A4FE-FA8D-6E15-E929FB7068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3016D-470F-08CD-1BDD-AB2371D01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41341-CFE7-77BB-A595-FE431D782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17CD-4A1D-7042-AD07-3A996A24D170}" type="datetimeFigureOut">
              <a:rPr lang="en-GE" smtClean="0"/>
              <a:t>09/23/2023</a:t>
            </a:fld>
            <a:endParaRPr lang="en-G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14608-1876-50A0-637F-422E588EE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90279-E468-6CBD-2EA8-583E2F28A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F5D69-441F-D04C-8FA0-BD85C2977EFA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237301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5C3E2-03AF-8890-A88C-C7FD055F9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95637-ED58-E8B1-62B0-B6B289935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E733F-E4B1-E1D6-E9FE-4ACBEE953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D8E7AA-6245-6C4B-4E35-F6D195D00A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F76089-18F3-3814-FA67-E8606695D7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23EEB7-4FAC-4419-7441-EC92769D7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17CD-4A1D-7042-AD07-3A996A24D170}" type="datetimeFigureOut">
              <a:rPr lang="en-GE" smtClean="0"/>
              <a:t>09/23/2023</a:t>
            </a:fld>
            <a:endParaRPr lang="en-G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B8EC0B-F9DB-E98F-FD2C-AC7DCBABA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58E423-A63C-E610-FCD8-590F24E8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F5D69-441F-D04C-8FA0-BD85C2977EFA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278113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F9586-8151-FB6A-6756-FBB9C222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B72DE4-D17F-7DA0-170E-72A22C9D8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17CD-4A1D-7042-AD07-3A996A24D170}" type="datetimeFigureOut">
              <a:rPr lang="en-GE" smtClean="0"/>
              <a:t>09/23/2023</a:t>
            </a:fld>
            <a:endParaRPr lang="en-G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B3897E-5BA0-1714-DD7E-9053B1959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F12FAA-8527-70B8-236E-759CC914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F5D69-441F-D04C-8FA0-BD85C2977EFA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200189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7C9B3B-FA3A-36FB-8E11-69F4BFCF3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17CD-4A1D-7042-AD07-3A996A24D170}" type="datetimeFigureOut">
              <a:rPr lang="en-GE" smtClean="0"/>
              <a:t>09/23/2023</a:t>
            </a:fld>
            <a:endParaRPr lang="en-G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344CF-D2DA-C313-F3FF-5CAD93043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9FD98-1977-5B12-99B4-50AE0C632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F5D69-441F-D04C-8FA0-BD85C2977EFA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4241989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5C5E1-7B42-8EF7-54BF-40EF2C3D0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15761-D54F-E143-8455-8DCAEED50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312518-62DF-F80F-FEE3-FB38512E5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D764E1-6130-A83F-D28E-FD91E2A60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17CD-4A1D-7042-AD07-3A996A24D170}" type="datetimeFigureOut">
              <a:rPr lang="en-GE" smtClean="0"/>
              <a:t>09/23/2023</a:t>
            </a:fld>
            <a:endParaRPr lang="en-G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BA3DE-937A-201C-1481-589AAFDB8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426239-169A-6706-367E-F8F6CDF9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F5D69-441F-D04C-8FA0-BD85C2977EFA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4120892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7174F-24E7-16D5-6457-D6D852558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22DDA-07BC-2105-8808-76888A7BCE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E42835-69F1-DF99-264B-1EA3D5611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D9A4B-C47D-78CC-8812-5708972A6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17CD-4A1D-7042-AD07-3A996A24D170}" type="datetimeFigureOut">
              <a:rPr lang="en-GE" smtClean="0"/>
              <a:t>09/23/2023</a:t>
            </a:fld>
            <a:endParaRPr lang="en-G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7ED5B-B6C5-F76F-E2AE-30B72BBE6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AC9B1-10B0-2C5B-747F-79E5D1DA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F5D69-441F-D04C-8FA0-BD85C2977EFA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106606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9010A2-E16A-8582-3304-793F635B0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FAFD4-28A0-B85A-AFD5-887626D12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63106-013B-6A4D-C55D-94CBDA89F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A17CD-4A1D-7042-AD07-3A996A24D170}" type="datetimeFigureOut">
              <a:rPr lang="en-GE" smtClean="0"/>
              <a:t>09/23/2023</a:t>
            </a:fld>
            <a:endParaRPr lang="en-G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41812-6F9C-F793-D8B1-FAC35A36B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76D8C-B032-A36B-06D1-156CA22DD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F5D69-441F-D04C-8FA0-BD85C2977EFA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395317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277D0-01A4-ABF1-7E49-9CC57CCC4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" y="1219200"/>
            <a:ext cx="11938000" cy="2463800"/>
          </a:xfrm>
        </p:spPr>
        <p:txBody>
          <a:bodyPr>
            <a:noAutofit/>
          </a:bodyPr>
          <a:lstStyle/>
          <a:p>
            <a:r>
              <a:rPr lang="ka-GE" sz="2400" dirty="0">
                <a:cs typeface="Calibri" panose="020F0502020204030204" pitchFamily="34" charset="0"/>
              </a:rPr>
              <a:t>კვლევებისა და ინოვაციების მხარდაჭერის პროგრამა საწარმოო ბიზნესებთან თანამშრომლობის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a-GE" sz="2400" dirty="0">
                <a:cs typeface="Calibri" panose="020F0502020204030204" pitchFamily="34" charset="0"/>
              </a:rPr>
              <a:t>სტიმულირებისა და გაუმჯობესებისათვის საინჟინრო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a-GE" sz="2400" dirty="0">
                <a:cs typeface="Calibri" panose="020F0502020204030204" pitchFamily="34" charset="0"/>
              </a:rPr>
              <a:t>განათლებაში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ReInnova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G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he World Bank Group – Logos Download">
            <a:extLst>
              <a:ext uri="{FF2B5EF4-FFF2-40B4-BE49-F238E27FC236}">
                <a16:creationId xmlns:a16="http://schemas.microsoft.com/office/drawing/2014/main" id="{C91D299A-D2B3-4458-9690-034944D52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872" y="79953"/>
            <a:ext cx="3271404" cy="68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017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615C63-D0BA-5C42-6F69-5DD5BFE13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7938C7-82A8-7621-EF76-C0CE0F08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E" dirty="0"/>
          </a:p>
        </p:txBody>
      </p:sp>
    </p:spTree>
    <p:extLst>
      <p:ext uri="{BB962C8B-B14F-4D97-AF65-F5344CB8AC3E}">
        <p14:creationId xmlns:p14="http://schemas.microsoft.com/office/powerpoint/2010/main" val="346915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0705F7-8BC1-2C49-DA3A-D6CD101C7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3C719E-CE8E-27B6-8FA5-4F4592AED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3702618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8A63C9-D7DE-4E0F-8704-81588C0CF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36F483-3EC1-4970-85E2-2780B34C2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836690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B4377A-DEE0-E134-6943-9E6480F88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5263"/>
            <a:ext cx="9144000" cy="1963737"/>
          </a:xfrm>
        </p:spPr>
        <p:txBody>
          <a:bodyPr/>
          <a:lstStyle/>
          <a:p>
            <a:r>
              <a:rPr lang="ka-GE" dirty="0">
                <a:solidFill>
                  <a:schemeClr val="accent1">
                    <a:lumMod val="75000"/>
                  </a:schemeClr>
                </a:solidFill>
              </a:rPr>
              <a:t>მადლობა ყურადღებისთვის</a:t>
            </a:r>
            <a:endParaRPr lang="en-G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The World Bank Group – Logos Download">
            <a:extLst>
              <a:ext uri="{FF2B5EF4-FFF2-40B4-BE49-F238E27FC236}">
                <a16:creationId xmlns:a16="http://schemas.microsoft.com/office/drawing/2014/main" id="{941FDD36-7E61-45DB-A287-4AE9CE8AE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872" y="98426"/>
            <a:ext cx="3530021" cy="73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477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15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Sylfaen</vt:lpstr>
      <vt:lpstr>Office Theme</vt:lpstr>
      <vt:lpstr>კვლევებისა და ინოვაციების მხარდაჭერის პროგრამა საწარმოო ბიზნესებთან თანამშრომლობის სტიმულირებისა და გაუმჯობესებისათვის საინჟინრო განათლებაში  “ReInnova”</vt:lpstr>
      <vt:lpstr>PowerPoint Presentation</vt:lpstr>
      <vt:lpstr>PowerPoint Presentation</vt:lpstr>
      <vt:lpstr>PowerPoint Presentation</vt:lpstr>
      <vt:lpstr>მადლობა ყურადღებისთვის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კვლევებისა და ინოვაციების მხარდაჭერის პროგრამა საწარმოო ბიზნესებთან თანამშრომლობის სტიმულირებისა და გაუმჯობესებისათვის საინჟინრო განათლებაში  “ReInnova”</dc:title>
  <dc:creator>Luka Kemoklidze (GTU)</dc:creator>
  <cp:lastModifiedBy>Boris Gitolendia</cp:lastModifiedBy>
  <cp:revision>5</cp:revision>
  <dcterms:created xsi:type="dcterms:W3CDTF">2023-09-22T14:45:11Z</dcterms:created>
  <dcterms:modified xsi:type="dcterms:W3CDTF">2023-09-23T12:54:02Z</dcterms:modified>
</cp:coreProperties>
</file>